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56" r:id="rId6"/>
    <p:sldId id="260" r:id="rId7"/>
    <p:sldId id="261" r:id="rId8"/>
    <p:sldId id="300" r:id="rId9"/>
    <p:sldId id="297" r:id="rId10"/>
    <p:sldId id="298" r:id="rId11"/>
    <p:sldId id="299" r:id="rId12"/>
    <p:sldId id="291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A3254-1480-0EF0-65B3-7009926F298A}" v="369" dt="2024-05-10T05:46:45.980"/>
    <p1510:client id="{8662D763-DE4A-0253-ACC2-E4BB2FE4C96F}" v="35" dt="2024-05-10T12:47:21.664"/>
    <p1510:client id="{BDCA6CE0-EE90-FA23-80DA-E5315CFE6626}" v="5" dt="2024-05-10T05:10:33.598"/>
    <p1510:client id="{C3616C48-0309-DAB0-5228-E07990AAC0B8}" v="16" dt="2024-05-10T05:53:22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38" y="96"/>
      </p:cViewPr>
      <p:guideLst>
        <p:guide orient="horz" pos="331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5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Maya Gallego" userId="S::cmayag@tcc.com.co::d6fe320c-1f8f-4a51-8d4b-2cb583107027" providerId="AD" clId="Web-{BDCA6CE0-EE90-FA23-80DA-E5315CFE6626}"/>
    <pc:docChg chg="modSld">
      <pc:chgData name="Cristian Maya Gallego" userId="S::cmayag@tcc.com.co::d6fe320c-1f8f-4a51-8d4b-2cb583107027" providerId="AD" clId="Web-{BDCA6CE0-EE90-FA23-80DA-E5315CFE6626}" dt="2024-05-10T05:10:31.833" v="3" actId="20577"/>
      <pc:docMkLst>
        <pc:docMk/>
      </pc:docMkLst>
      <pc:sldChg chg="modSp">
        <pc:chgData name="Cristian Maya Gallego" userId="S::cmayag@tcc.com.co::d6fe320c-1f8f-4a51-8d4b-2cb583107027" providerId="AD" clId="Web-{BDCA6CE0-EE90-FA23-80DA-E5315CFE6626}" dt="2024-05-10T05:10:31.833" v="3" actId="20577"/>
        <pc:sldMkLst>
          <pc:docMk/>
          <pc:sldMk cId="1659291349" sldId="256"/>
        </pc:sldMkLst>
        <pc:spChg chg="mod">
          <ac:chgData name="Cristian Maya Gallego" userId="S::cmayag@tcc.com.co::d6fe320c-1f8f-4a51-8d4b-2cb583107027" providerId="AD" clId="Web-{BDCA6CE0-EE90-FA23-80DA-E5315CFE6626}" dt="2024-05-10T05:10:31.833" v="3" actId="20577"/>
          <ac:spMkLst>
            <pc:docMk/>
            <pc:sldMk cId="1659291349" sldId="256"/>
            <ac:spMk id="4" creationId="{227CE749-C26F-F19F-7CA0-D1C9D0C71EB3}"/>
          </ac:spMkLst>
        </pc:spChg>
      </pc:sldChg>
    </pc:docChg>
  </pc:docChgLst>
  <pc:docChgLst>
    <pc:chgData name="Cristian Maya Gallego" userId="S::cmayag@tcc.com.co::d6fe320c-1f8f-4a51-8d4b-2cb583107027" providerId="AD" clId="Web-{8662D763-DE4A-0253-ACC2-E4BB2FE4C96F}"/>
    <pc:docChg chg="modSld">
      <pc:chgData name="Cristian Maya Gallego" userId="S::cmayag@tcc.com.co::d6fe320c-1f8f-4a51-8d4b-2cb583107027" providerId="AD" clId="Web-{8662D763-DE4A-0253-ACC2-E4BB2FE4C96F}" dt="2024-05-10T12:47:21.664" v="31" actId="1076"/>
      <pc:docMkLst>
        <pc:docMk/>
      </pc:docMkLst>
      <pc:sldChg chg="modTransition">
        <pc:chgData name="Cristian Maya Gallego" userId="S::cmayag@tcc.com.co::d6fe320c-1f8f-4a51-8d4b-2cb583107027" providerId="AD" clId="Web-{8662D763-DE4A-0253-ACC2-E4BB2FE4C96F}" dt="2024-05-10T12:25:56.161" v="2"/>
        <pc:sldMkLst>
          <pc:docMk/>
          <pc:sldMk cId="1659291349" sldId="256"/>
        </pc:sldMkLst>
      </pc:sldChg>
      <pc:sldChg chg="modSp modTransition">
        <pc:chgData name="Cristian Maya Gallego" userId="S::cmayag@tcc.com.co::d6fe320c-1f8f-4a51-8d4b-2cb583107027" providerId="AD" clId="Web-{8662D763-DE4A-0253-ACC2-E4BB2FE4C96F}" dt="2024-05-10T12:26:18.286" v="3"/>
        <pc:sldMkLst>
          <pc:docMk/>
          <pc:sldMk cId="2206207896" sldId="260"/>
        </pc:sldMkLst>
        <pc:spChg chg="mod">
          <ac:chgData name="Cristian Maya Gallego" userId="S::cmayag@tcc.com.co::d6fe320c-1f8f-4a51-8d4b-2cb583107027" providerId="AD" clId="Web-{8662D763-DE4A-0253-ACC2-E4BB2FE4C96F}" dt="2024-05-10T12:15:44.551" v="0" actId="20577"/>
          <ac:spMkLst>
            <pc:docMk/>
            <pc:sldMk cId="2206207896" sldId="260"/>
            <ac:spMk id="2" creationId="{F965A2A8-3372-F66D-27C7-A876CC808D01}"/>
          </ac:spMkLst>
        </pc:spChg>
      </pc:sldChg>
      <pc:sldChg chg="modTransition">
        <pc:chgData name="Cristian Maya Gallego" userId="S::cmayag@tcc.com.co::d6fe320c-1f8f-4a51-8d4b-2cb583107027" providerId="AD" clId="Web-{8662D763-DE4A-0253-ACC2-E4BB2FE4C96F}" dt="2024-05-10T12:26:24.239" v="4"/>
        <pc:sldMkLst>
          <pc:docMk/>
          <pc:sldMk cId="1801250091" sldId="261"/>
        </pc:sldMkLst>
      </pc:sldChg>
      <pc:sldChg chg="modTransition addAnim modAnim">
        <pc:chgData name="Cristian Maya Gallego" userId="S::cmayag@tcc.com.co::d6fe320c-1f8f-4a51-8d4b-2cb583107027" providerId="AD" clId="Web-{8662D763-DE4A-0253-ACC2-E4BB2FE4C96F}" dt="2024-05-10T12:30:11.636" v="13"/>
        <pc:sldMkLst>
          <pc:docMk/>
          <pc:sldMk cId="2950276063" sldId="291"/>
        </pc:sldMkLst>
      </pc:sldChg>
      <pc:sldChg chg="addSp delSp modSp modTransition">
        <pc:chgData name="Cristian Maya Gallego" userId="S::cmayag@tcc.com.co::d6fe320c-1f8f-4a51-8d4b-2cb583107027" providerId="AD" clId="Web-{8662D763-DE4A-0253-ACC2-E4BB2FE4C96F}" dt="2024-05-10T12:47:01.866" v="29" actId="14100"/>
        <pc:sldMkLst>
          <pc:docMk/>
          <pc:sldMk cId="120005986" sldId="297"/>
        </pc:sldMkLst>
        <pc:spChg chg="add del mod">
          <ac:chgData name="Cristian Maya Gallego" userId="S::cmayag@tcc.com.co::d6fe320c-1f8f-4a51-8d4b-2cb583107027" providerId="AD" clId="Web-{8662D763-DE4A-0253-ACC2-E4BB2FE4C96F}" dt="2024-05-10T12:45:00.566" v="15"/>
          <ac:spMkLst>
            <pc:docMk/>
            <pc:sldMk cId="120005986" sldId="297"/>
            <ac:spMk id="6" creationId="{A8491710-39A1-1E6D-A784-F7E2D1DF538F}"/>
          </ac:spMkLst>
        </pc:spChg>
        <pc:picChg chg="del">
          <ac:chgData name="Cristian Maya Gallego" userId="S::cmayag@tcc.com.co::d6fe320c-1f8f-4a51-8d4b-2cb583107027" providerId="AD" clId="Web-{8662D763-DE4A-0253-ACC2-E4BB2FE4C96F}" dt="2024-05-10T12:44:59.441" v="14"/>
          <ac:picMkLst>
            <pc:docMk/>
            <pc:sldMk cId="120005986" sldId="297"/>
            <ac:picMk id="2" creationId="{65BDED32-5403-34AA-4D8E-CDF29C8C04D7}"/>
          </ac:picMkLst>
        </pc:picChg>
        <pc:picChg chg="add mod ord modCrop">
          <ac:chgData name="Cristian Maya Gallego" userId="S::cmayag@tcc.com.co::d6fe320c-1f8f-4a51-8d4b-2cb583107027" providerId="AD" clId="Web-{8662D763-DE4A-0253-ACC2-E4BB2FE4C96F}" dt="2024-05-10T12:47:01.866" v="29" actId="14100"/>
          <ac:picMkLst>
            <pc:docMk/>
            <pc:sldMk cId="120005986" sldId="297"/>
            <ac:picMk id="7" creationId="{32697AD7-0AEC-9033-17E3-EB3890AF99BC}"/>
          </ac:picMkLst>
        </pc:picChg>
      </pc:sldChg>
      <pc:sldChg chg="modTransition">
        <pc:chgData name="Cristian Maya Gallego" userId="S::cmayag@tcc.com.co::d6fe320c-1f8f-4a51-8d4b-2cb583107027" providerId="AD" clId="Web-{8662D763-DE4A-0253-ACC2-E4BB2FE4C96F}" dt="2024-05-10T12:28:07.492" v="8"/>
        <pc:sldMkLst>
          <pc:docMk/>
          <pc:sldMk cId="2334361139" sldId="298"/>
        </pc:sldMkLst>
      </pc:sldChg>
      <pc:sldChg chg="addSp delSp modSp modTransition">
        <pc:chgData name="Cristian Maya Gallego" userId="S::cmayag@tcc.com.co::d6fe320c-1f8f-4a51-8d4b-2cb583107027" providerId="AD" clId="Web-{8662D763-DE4A-0253-ACC2-E4BB2FE4C96F}" dt="2024-05-10T12:47:21.664" v="31" actId="1076"/>
        <pc:sldMkLst>
          <pc:docMk/>
          <pc:sldMk cId="2440334491" sldId="299"/>
        </pc:sldMkLst>
        <pc:spChg chg="add del mod">
          <ac:chgData name="Cristian Maya Gallego" userId="S::cmayag@tcc.com.co::d6fe320c-1f8f-4a51-8d4b-2cb583107027" providerId="AD" clId="Web-{8662D763-DE4A-0253-ACC2-E4BB2FE4C96F}" dt="2024-05-10T12:46:25.850" v="23"/>
          <ac:spMkLst>
            <pc:docMk/>
            <pc:sldMk cId="2440334491" sldId="299"/>
            <ac:spMk id="11" creationId="{9D2E398C-D247-D153-B31C-70A8CDA79407}"/>
          </ac:spMkLst>
        </pc:spChg>
        <pc:picChg chg="del">
          <ac:chgData name="Cristian Maya Gallego" userId="S::cmayag@tcc.com.co::d6fe320c-1f8f-4a51-8d4b-2cb583107027" providerId="AD" clId="Web-{8662D763-DE4A-0253-ACC2-E4BB2FE4C96F}" dt="2024-05-10T12:46:23.428" v="22"/>
          <ac:picMkLst>
            <pc:docMk/>
            <pc:sldMk cId="2440334491" sldId="299"/>
            <ac:picMk id="4" creationId="{1A5C6741-0D7A-F5E5-3D73-8ED29CFC1C52}"/>
          </ac:picMkLst>
        </pc:picChg>
        <pc:picChg chg="add mod ord modCrop">
          <ac:chgData name="Cristian Maya Gallego" userId="S::cmayag@tcc.com.co::d6fe320c-1f8f-4a51-8d4b-2cb583107027" providerId="AD" clId="Web-{8662D763-DE4A-0253-ACC2-E4BB2FE4C96F}" dt="2024-05-10T12:47:21.664" v="31" actId="1076"/>
          <ac:picMkLst>
            <pc:docMk/>
            <pc:sldMk cId="2440334491" sldId="299"/>
            <ac:picMk id="12" creationId="{1A5A6424-4234-E4E9-B04C-5455F071377C}"/>
          </ac:picMkLst>
        </pc:picChg>
      </pc:sldChg>
      <pc:sldChg chg="modTransition">
        <pc:chgData name="Cristian Maya Gallego" userId="S::cmayag@tcc.com.co::d6fe320c-1f8f-4a51-8d4b-2cb583107027" providerId="AD" clId="Web-{8662D763-DE4A-0253-ACC2-E4BB2FE4C96F}" dt="2024-05-10T12:26:28.849" v="5"/>
        <pc:sldMkLst>
          <pc:docMk/>
          <pc:sldMk cId="100612168" sldId="300"/>
        </pc:sldMkLst>
      </pc:sldChg>
    </pc:docChg>
  </pc:docChgLst>
  <pc:docChgLst>
    <pc:chgData name="Cristian Maya Gallego" userId="S::cmayag@tcc.com.co::d6fe320c-1f8f-4a51-8d4b-2cb583107027" providerId="AD" clId="Web-{652A3254-1480-0EF0-65B3-7009926F298A}"/>
    <pc:docChg chg="addSld delSld modSld sldOrd">
      <pc:chgData name="Cristian Maya Gallego" userId="S::cmayag@tcc.com.co::d6fe320c-1f8f-4a51-8d4b-2cb583107027" providerId="AD" clId="Web-{652A3254-1480-0EF0-65B3-7009926F298A}" dt="2024-05-10T05:46:45.980" v="350"/>
      <pc:docMkLst>
        <pc:docMk/>
      </pc:docMkLst>
      <pc:sldChg chg="delSp modSp">
        <pc:chgData name="Cristian Maya Gallego" userId="S::cmayag@tcc.com.co::d6fe320c-1f8f-4a51-8d4b-2cb583107027" providerId="AD" clId="Web-{652A3254-1480-0EF0-65B3-7009926F298A}" dt="2024-05-10T05:42:35.629" v="329" actId="20577"/>
        <pc:sldMkLst>
          <pc:docMk/>
          <pc:sldMk cId="1659291349" sldId="256"/>
        </pc:sldMkLst>
        <pc:spChg chg="mod">
          <ac:chgData name="Cristian Maya Gallego" userId="S::cmayag@tcc.com.co::d6fe320c-1f8f-4a51-8d4b-2cb583107027" providerId="AD" clId="Web-{652A3254-1480-0EF0-65B3-7009926F298A}" dt="2024-05-10T05:21:29.275" v="10" actId="14100"/>
          <ac:spMkLst>
            <pc:docMk/>
            <pc:sldMk cId="1659291349" sldId="256"/>
            <ac:spMk id="4" creationId="{227CE749-C26F-F19F-7CA0-D1C9D0C71EB3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22:52.574" v="53"/>
          <ac:spMkLst>
            <pc:docMk/>
            <pc:sldMk cId="1659291349" sldId="256"/>
            <ac:spMk id="5" creationId="{46CAA480-A6F9-A9C1-30D0-AA742FFEA38B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3" actId="1076"/>
          <ac:spMkLst>
            <pc:docMk/>
            <pc:sldMk cId="1659291349" sldId="256"/>
            <ac:spMk id="6" creationId="{306B1812-38F8-F2E9-ED52-1935F86CADC5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2" actId="1076"/>
          <ac:spMkLst>
            <pc:docMk/>
            <pc:sldMk cId="1659291349" sldId="256"/>
            <ac:spMk id="7" creationId="{AEF516E4-E91E-091F-58C5-215A4E21DCE9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4" actId="1076"/>
          <ac:spMkLst>
            <pc:docMk/>
            <pc:sldMk cId="1659291349" sldId="256"/>
            <ac:spMk id="8" creationId="{117CB05D-EBAB-A3CE-7D12-575158599597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42:35.629" v="329" actId="20577"/>
          <ac:spMkLst>
            <pc:docMk/>
            <pc:sldMk cId="1659291349" sldId="256"/>
            <ac:spMk id="9" creationId="{3AC9665F-9B27-8DAE-50E5-BA0FC618F038}"/>
          </ac:spMkLst>
        </pc:spChg>
      </pc:sldChg>
      <pc:sldChg chg="modSp">
        <pc:chgData name="Cristian Maya Gallego" userId="S::cmayag@tcc.com.co::d6fe320c-1f8f-4a51-8d4b-2cb583107027" providerId="AD" clId="Web-{652A3254-1480-0EF0-65B3-7009926F298A}" dt="2024-05-10T05:24:40.859" v="101" actId="20577"/>
        <pc:sldMkLst>
          <pc:docMk/>
          <pc:sldMk cId="2206207896" sldId="260"/>
        </pc:sldMkLst>
        <pc:spChg chg="mod">
          <ac:chgData name="Cristian Maya Gallego" userId="S::cmayag@tcc.com.co::d6fe320c-1f8f-4a51-8d4b-2cb583107027" providerId="AD" clId="Web-{652A3254-1480-0EF0-65B3-7009926F298A}" dt="2024-05-10T05:24:40.859" v="101" actId="20577"/>
          <ac:spMkLst>
            <pc:docMk/>
            <pc:sldMk cId="2206207896" sldId="260"/>
            <ac:spMk id="2" creationId="{F965A2A8-3372-F66D-27C7-A876CC808D01}"/>
          </ac:spMkLst>
        </pc:spChg>
      </pc:sldChg>
      <pc:sldChg chg="addSp delSp modSp">
        <pc:chgData name="Cristian Maya Gallego" userId="S::cmayag@tcc.com.co::d6fe320c-1f8f-4a51-8d4b-2cb583107027" providerId="AD" clId="Web-{652A3254-1480-0EF0-65B3-7009926F298A}" dt="2024-05-10T05:44:17.898" v="334"/>
        <pc:sldMkLst>
          <pc:docMk/>
          <pc:sldMk cId="1801250091" sldId="261"/>
        </pc:sldMkLst>
        <pc:spChg chg="mod">
          <ac:chgData name="Cristian Maya Gallego" userId="S::cmayag@tcc.com.co::d6fe320c-1f8f-4a51-8d4b-2cb583107027" providerId="AD" clId="Web-{652A3254-1480-0EF0-65B3-7009926F298A}" dt="2024-05-10T05:27:37.832" v="187" actId="20577"/>
          <ac:spMkLst>
            <pc:docMk/>
            <pc:sldMk cId="1801250091" sldId="261"/>
            <ac:spMk id="2" creationId="{2BA33A42-DD2E-DDC7-A1AB-7FA1D8C45F7F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7:29.051" v="186" actId="1076"/>
          <ac:spMkLst>
            <pc:docMk/>
            <pc:sldMk cId="1801250091" sldId="261"/>
            <ac:spMk id="3" creationId="{0E13F81B-3761-3FBC-09C6-583084E8DB19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28:15.852" v="191"/>
          <ac:spMkLst>
            <pc:docMk/>
            <pc:sldMk cId="1801250091" sldId="261"/>
            <ac:spMk id="5" creationId="{90D997E8-149E-2F47-1F55-560EFCBD9320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28:58.369" v="201"/>
          <ac:spMkLst>
            <pc:docMk/>
            <pc:sldMk cId="1801250091" sldId="261"/>
            <ac:spMk id="7" creationId="{D00AD026-62EC-1B6A-5164-5DD7D6B1E3FA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44:17.898" v="334"/>
          <ac:spMkLst>
            <pc:docMk/>
            <pc:sldMk cId="1801250091" sldId="261"/>
            <ac:spMk id="9" creationId="{5ED661F4-8723-0D6E-7BBC-0BAD16745DA8}"/>
          </ac:spMkLst>
        </pc:spChg>
      </pc:sldChg>
      <pc:sldChg chg="del">
        <pc:chgData name="Cristian Maya Gallego" userId="S::cmayag@tcc.com.co::d6fe320c-1f8f-4a51-8d4b-2cb583107027" providerId="AD" clId="Web-{652A3254-1480-0EF0-65B3-7009926F298A}" dt="2024-05-10T05:33:05.254" v="231"/>
        <pc:sldMkLst>
          <pc:docMk/>
          <pc:sldMk cId="7088774" sldId="262"/>
        </pc:sldMkLst>
      </pc:sldChg>
      <pc:sldChg chg="del">
        <pc:chgData name="Cristian Maya Gallego" userId="S::cmayag@tcc.com.co::d6fe320c-1f8f-4a51-8d4b-2cb583107027" providerId="AD" clId="Web-{652A3254-1480-0EF0-65B3-7009926F298A}" dt="2024-05-10T05:39:53.734" v="308"/>
        <pc:sldMkLst>
          <pc:docMk/>
          <pc:sldMk cId="3759267885" sldId="263"/>
        </pc:sldMkLst>
      </pc:sldChg>
      <pc:sldChg chg="del">
        <pc:chgData name="Cristian Maya Gallego" userId="S::cmayag@tcc.com.co::d6fe320c-1f8f-4a51-8d4b-2cb583107027" providerId="AD" clId="Web-{652A3254-1480-0EF0-65B3-7009926F298A}" dt="2024-05-10T05:40:01.687" v="309"/>
        <pc:sldMkLst>
          <pc:docMk/>
          <pc:sldMk cId="2458840509" sldId="264"/>
        </pc:sldMkLst>
      </pc:sldChg>
      <pc:sldChg chg="del">
        <pc:chgData name="Cristian Maya Gallego" userId="S::cmayag@tcc.com.co::d6fe320c-1f8f-4a51-8d4b-2cb583107027" providerId="AD" clId="Web-{652A3254-1480-0EF0-65B3-7009926F298A}" dt="2024-05-10T05:40:02.734" v="310"/>
        <pc:sldMkLst>
          <pc:docMk/>
          <pc:sldMk cId="1166898551" sldId="265"/>
        </pc:sldMkLst>
      </pc:sldChg>
      <pc:sldChg chg="del">
        <pc:chgData name="Cristian Maya Gallego" userId="S::cmayag@tcc.com.co::d6fe320c-1f8f-4a51-8d4b-2cb583107027" providerId="AD" clId="Web-{652A3254-1480-0EF0-65B3-7009926F298A}" dt="2024-05-10T05:40:04.281" v="311"/>
        <pc:sldMkLst>
          <pc:docMk/>
          <pc:sldMk cId="2992091249" sldId="266"/>
        </pc:sldMkLst>
      </pc:sldChg>
      <pc:sldChg chg="del">
        <pc:chgData name="Cristian Maya Gallego" userId="S::cmayag@tcc.com.co::d6fe320c-1f8f-4a51-8d4b-2cb583107027" providerId="AD" clId="Web-{652A3254-1480-0EF0-65B3-7009926F298A}" dt="2024-05-10T05:41:39.706" v="318"/>
        <pc:sldMkLst>
          <pc:docMk/>
          <pc:sldMk cId="1701308716" sldId="267"/>
        </pc:sldMkLst>
      </pc:sldChg>
      <pc:sldChg chg="del">
        <pc:chgData name="Cristian Maya Gallego" userId="S::cmayag@tcc.com.co::d6fe320c-1f8f-4a51-8d4b-2cb583107027" providerId="AD" clId="Web-{652A3254-1480-0EF0-65B3-7009926F298A}" dt="2024-05-10T05:46:42.308" v="349"/>
        <pc:sldMkLst>
          <pc:docMk/>
          <pc:sldMk cId="534664536" sldId="288"/>
        </pc:sldMkLst>
      </pc:sldChg>
      <pc:sldChg chg="modSp">
        <pc:chgData name="Cristian Maya Gallego" userId="S::cmayag@tcc.com.co::d6fe320c-1f8f-4a51-8d4b-2cb583107027" providerId="AD" clId="Web-{652A3254-1480-0EF0-65B3-7009926F298A}" dt="2024-05-10T05:41:52.987" v="327" actId="20577"/>
        <pc:sldMkLst>
          <pc:docMk/>
          <pc:sldMk cId="2950276063" sldId="291"/>
        </pc:sldMkLst>
        <pc:spChg chg="mod">
          <ac:chgData name="Cristian Maya Gallego" userId="S::cmayag@tcc.com.co::d6fe320c-1f8f-4a51-8d4b-2cb583107027" providerId="AD" clId="Web-{652A3254-1480-0EF0-65B3-7009926F298A}" dt="2024-05-10T05:41:52.987" v="327" actId="20577"/>
          <ac:spMkLst>
            <pc:docMk/>
            <pc:sldMk cId="2950276063" sldId="291"/>
            <ac:spMk id="2" creationId="{140B6846-7AAE-DCDB-F3C1-ECBD053E33A0}"/>
          </ac:spMkLst>
        </pc:spChg>
      </pc:sldChg>
      <pc:sldChg chg="del">
        <pc:chgData name="Cristian Maya Gallego" userId="S::cmayag@tcc.com.co::d6fe320c-1f8f-4a51-8d4b-2cb583107027" providerId="AD" clId="Web-{652A3254-1480-0EF0-65B3-7009926F298A}" dt="2024-05-10T05:46:45.980" v="350"/>
        <pc:sldMkLst>
          <pc:docMk/>
          <pc:sldMk cId="1143681957" sldId="294"/>
        </pc:sldMkLst>
      </pc:sldChg>
      <pc:sldChg chg="del">
        <pc:chgData name="Cristian Maya Gallego" userId="S::cmayag@tcc.com.co::d6fe320c-1f8f-4a51-8d4b-2cb583107027" providerId="AD" clId="Web-{652A3254-1480-0EF0-65B3-7009926F298A}" dt="2024-05-10T05:46:39.636" v="347"/>
        <pc:sldMkLst>
          <pc:docMk/>
          <pc:sldMk cId="1896130422" sldId="295"/>
        </pc:sldMkLst>
      </pc:sldChg>
      <pc:sldChg chg="del">
        <pc:chgData name="Cristian Maya Gallego" userId="S::cmayag@tcc.com.co::d6fe320c-1f8f-4a51-8d4b-2cb583107027" providerId="AD" clId="Web-{652A3254-1480-0EF0-65B3-7009926F298A}" dt="2024-05-10T05:46:40.605" v="348"/>
        <pc:sldMkLst>
          <pc:docMk/>
          <pc:sldMk cId="1540383937" sldId="296"/>
        </pc:sldMkLst>
      </pc:sldChg>
      <pc:sldChg chg="addSp delSp modSp">
        <pc:chgData name="Cristian Maya Gallego" userId="S::cmayag@tcc.com.co::d6fe320c-1f8f-4a51-8d4b-2cb583107027" providerId="AD" clId="Web-{652A3254-1480-0EF0-65B3-7009926F298A}" dt="2024-05-10T05:40:46.954" v="314" actId="1076"/>
        <pc:sldMkLst>
          <pc:docMk/>
          <pc:sldMk cId="120005986" sldId="297"/>
        </pc:sldMkLst>
        <pc:spChg chg="mod">
          <ac:chgData name="Cristian Maya Gallego" userId="S::cmayag@tcc.com.co::d6fe320c-1f8f-4a51-8d4b-2cb583107027" providerId="AD" clId="Web-{652A3254-1480-0EF0-65B3-7009926F298A}" dt="2024-05-10T05:40:46.954" v="314" actId="1076"/>
          <ac:spMkLst>
            <pc:docMk/>
            <pc:sldMk cId="120005986" sldId="297"/>
            <ac:spMk id="5" creationId="{B46083A9-2FF5-3341-8AE7-2D25F0592A45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34:30.006" v="240"/>
          <ac:spMkLst>
            <pc:docMk/>
            <pc:sldMk cId="120005986" sldId="297"/>
            <ac:spMk id="6" creationId="{BB9A6CC9-44E4-50C2-D506-BAEE7184D29C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33:38.473" v="232"/>
          <ac:spMkLst>
            <pc:docMk/>
            <pc:sldMk cId="120005986" sldId="297"/>
            <ac:spMk id="7" creationId="{D3EFCB12-9D08-F201-E75E-C58D6D3B4857}"/>
          </ac:spMkLst>
        </pc:spChg>
        <pc:grpChg chg="add mod">
          <ac:chgData name="Cristian Maya Gallego" userId="S::cmayag@tcc.com.co::d6fe320c-1f8f-4a51-8d4b-2cb583107027" providerId="AD" clId="Web-{652A3254-1480-0EF0-65B3-7009926F298A}" dt="2024-05-10T05:40:42.313" v="313" actId="1076"/>
          <ac:grpSpMkLst>
            <pc:docMk/>
            <pc:sldMk cId="120005986" sldId="297"/>
            <ac:grpSpMk id="12" creationId="{25DCE3C7-BD65-D65F-A5A8-080539EC65D6}"/>
          </ac:grpSpMkLst>
        </pc:grpChg>
        <pc:picChg chg="add mod ord modCrop">
          <ac:chgData name="Cristian Maya Gallego" userId="S::cmayag@tcc.com.co::d6fe320c-1f8f-4a51-8d4b-2cb583107027" providerId="AD" clId="Web-{652A3254-1480-0EF0-65B3-7009926F298A}" dt="2024-05-10T05:35:31.258" v="263" actId="1076"/>
          <ac:picMkLst>
            <pc:docMk/>
            <pc:sldMk cId="120005986" sldId="297"/>
            <ac:picMk id="2" creationId="{65BDED32-5403-34AA-4D8E-CDF29C8C04D7}"/>
          </ac:picMkLst>
        </pc:picChg>
      </pc:sldChg>
      <pc:sldChg chg="addSp delSp modSp add replId">
        <pc:chgData name="Cristian Maya Gallego" userId="S::cmayag@tcc.com.co::d6fe320c-1f8f-4a51-8d4b-2cb583107027" providerId="AD" clId="Web-{652A3254-1480-0EF0-65B3-7009926F298A}" dt="2024-05-10T05:41:05.923" v="317" actId="1076"/>
        <pc:sldMkLst>
          <pc:docMk/>
          <pc:sldMk cId="2334361139" sldId="298"/>
        </pc:sldMkLst>
        <pc:spChg chg="mod">
          <ac:chgData name="Cristian Maya Gallego" userId="S::cmayag@tcc.com.co::d6fe320c-1f8f-4a51-8d4b-2cb583107027" providerId="AD" clId="Web-{652A3254-1480-0EF0-65B3-7009926F298A}" dt="2024-05-10T05:40:57.111" v="315" actId="1076"/>
          <ac:spMkLst>
            <pc:docMk/>
            <pc:sldMk cId="2334361139" sldId="298"/>
            <ac:spMk id="5" creationId="{B46083A9-2FF5-3341-8AE7-2D25F0592A45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37:22.370" v="273"/>
          <ac:spMkLst>
            <pc:docMk/>
            <pc:sldMk cId="2334361139" sldId="298"/>
            <ac:spMk id="6" creationId="{E387972D-A462-66D0-8DF4-81C5C3E3F6C8}"/>
          </ac:spMkLst>
        </pc:spChg>
        <pc:grpChg chg="add mod">
          <ac:chgData name="Cristian Maya Gallego" userId="S::cmayag@tcc.com.co::d6fe320c-1f8f-4a51-8d4b-2cb583107027" providerId="AD" clId="Web-{652A3254-1480-0EF0-65B3-7009926F298A}" dt="2024-05-10T05:41:05.923" v="317" actId="1076"/>
          <ac:grpSpMkLst>
            <pc:docMk/>
            <pc:sldMk cId="2334361139" sldId="298"/>
            <ac:grpSpMk id="14" creationId="{4CB836C2-2564-767D-3B09-21E55B123A2C}"/>
          </ac:grpSpMkLst>
        </pc:grpChg>
        <pc:picChg chg="del">
          <ac:chgData name="Cristian Maya Gallego" userId="S::cmayag@tcc.com.co::d6fe320c-1f8f-4a51-8d4b-2cb583107027" providerId="AD" clId="Web-{652A3254-1480-0EF0-65B3-7009926F298A}" dt="2024-05-10T05:36:56.073" v="266"/>
          <ac:picMkLst>
            <pc:docMk/>
            <pc:sldMk cId="2334361139" sldId="298"/>
            <ac:picMk id="2" creationId="{65BDED32-5403-34AA-4D8E-CDF29C8C04D7}"/>
          </ac:picMkLst>
        </pc:picChg>
        <pc:picChg chg="add del mod modCrop">
          <ac:chgData name="Cristian Maya Gallego" userId="S::cmayag@tcc.com.co::d6fe320c-1f8f-4a51-8d4b-2cb583107027" providerId="AD" clId="Web-{652A3254-1480-0EF0-65B3-7009926F298A}" dt="2024-05-10T05:37:20.183" v="272"/>
          <ac:picMkLst>
            <pc:docMk/>
            <pc:sldMk cId="2334361139" sldId="298"/>
            <ac:picMk id="3" creationId="{BBA5A7FD-8A24-5D48-FB4F-E9F859AA438E}"/>
          </ac:picMkLst>
        </pc:picChg>
        <pc:picChg chg="add mod ord modCrop">
          <ac:chgData name="Cristian Maya Gallego" userId="S::cmayag@tcc.com.co::d6fe320c-1f8f-4a51-8d4b-2cb583107027" providerId="AD" clId="Web-{652A3254-1480-0EF0-65B3-7009926F298A}" dt="2024-05-10T05:38:18.278" v="291" actId="1076"/>
          <ac:picMkLst>
            <pc:docMk/>
            <pc:sldMk cId="2334361139" sldId="298"/>
            <ac:picMk id="7" creationId="{9F048406-A75A-C963-D784-6637EC856033}"/>
          </ac:picMkLst>
        </pc:picChg>
      </pc:sldChg>
      <pc:sldChg chg="addSp delSp modSp add replId">
        <pc:chgData name="Cristian Maya Gallego" userId="S::cmayag@tcc.com.co::d6fe320c-1f8f-4a51-8d4b-2cb583107027" providerId="AD" clId="Web-{652A3254-1480-0EF0-65B3-7009926F298A}" dt="2024-05-10T05:39:34.655" v="307" actId="1076"/>
        <pc:sldMkLst>
          <pc:docMk/>
          <pc:sldMk cId="2440334491" sldId="299"/>
        </pc:sldMkLst>
        <pc:spChg chg="add del mod">
          <ac:chgData name="Cristian Maya Gallego" userId="S::cmayag@tcc.com.co::d6fe320c-1f8f-4a51-8d4b-2cb583107027" providerId="AD" clId="Web-{652A3254-1480-0EF0-65B3-7009926F298A}" dt="2024-05-10T05:39:04.139" v="300"/>
          <ac:spMkLst>
            <pc:docMk/>
            <pc:sldMk cId="2440334491" sldId="299"/>
            <ac:spMk id="3" creationId="{ED7F4769-3AA6-D2ED-C26D-687EE0BF1B09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39:34.655" v="307" actId="1076"/>
          <ac:spMkLst>
            <pc:docMk/>
            <pc:sldMk cId="2440334491" sldId="299"/>
            <ac:spMk id="5" creationId="{B46083A9-2FF5-3341-8AE7-2D25F0592A45}"/>
          </ac:spMkLst>
        </pc:spChg>
        <pc:picChg chg="add mod ord modCrop">
          <ac:chgData name="Cristian Maya Gallego" userId="S::cmayag@tcc.com.co::d6fe320c-1f8f-4a51-8d4b-2cb583107027" providerId="AD" clId="Web-{652A3254-1480-0EF0-65B3-7009926F298A}" dt="2024-05-10T05:39:29.452" v="306" actId="1076"/>
          <ac:picMkLst>
            <pc:docMk/>
            <pc:sldMk cId="2440334491" sldId="299"/>
            <ac:picMk id="4" creationId="{1A5C6741-0D7A-F5E5-3D73-8ED29CFC1C52}"/>
          </ac:picMkLst>
        </pc:picChg>
        <pc:picChg chg="del">
          <ac:chgData name="Cristian Maya Gallego" userId="S::cmayag@tcc.com.co::d6fe320c-1f8f-4a51-8d4b-2cb583107027" providerId="AD" clId="Web-{652A3254-1480-0EF0-65B3-7009926F298A}" dt="2024-05-10T05:38:50.029" v="299"/>
          <ac:picMkLst>
            <pc:docMk/>
            <pc:sldMk cId="2440334491" sldId="299"/>
            <ac:picMk id="7" creationId="{9F048406-A75A-C963-D784-6637EC856033}"/>
          </ac:picMkLst>
        </pc:picChg>
      </pc:sldChg>
      <pc:sldChg chg="addSp modSp add ord replId">
        <pc:chgData name="Cristian Maya Gallego" userId="S::cmayag@tcc.com.co::d6fe320c-1f8f-4a51-8d4b-2cb583107027" providerId="AD" clId="Web-{652A3254-1480-0EF0-65B3-7009926F298A}" dt="2024-05-10T05:46:24.370" v="346" actId="1076"/>
        <pc:sldMkLst>
          <pc:docMk/>
          <pc:sldMk cId="100612168" sldId="300"/>
        </pc:sldMkLst>
        <pc:spChg chg="mod">
          <ac:chgData name="Cristian Maya Gallego" userId="S::cmayag@tcc.com.co::d6fe320c-1f8f-4a51-8d4b-2cb583107027" providerId="AD" clId="Web-{652A3254-1480-0EF0-65B3-7009926F298A}" dt="2024-05-10T05:44:35.648" v="339" actId="20577"/>
          <ac:spMkLst>
            <pc:docMk/>
            <pc:sldMk cId="100612168" sldId="300"/>
            <ac:spMk id="2" creationId="{F965A2A8-3372-F66D-27C7-A876CC808D01}"/>
          </ac:spMkLst>
        </pc:spChg>
        <pc:spChg chg="add mod">
          <ac:chgData name="Cristian Maya Gallego" userId="S::cmayag@tcc.com.co::d6fe320c-1f8f-4a51-8d4b-2cb583107027" providerId="AD" clId="Web-{652A3254-1480-0EF0-65B3-7009926F298A}" dt="2024-05-10T05:45:10.415" v="340" actId="20577"/>
          <ac:spMkLst>
            <pc:docMk/>
            <pc:sldMk cId="100612168" sldId="300"/>
            <ac:spMk id="3" creationId="{5ED661F4-8723-0D6E-7BBC-0BAD16745DA8}"/>
          </ac:spMkLst>
        </pc:spChg>
        <pc:picChg chg="add mod">
          <ac:chgData name="Cristian Maya Gallego" userId="S::cmayag@tcc.com.co::d6fe320c-1f8f-4a51-8d4b-2cb583107027" providerId="AD" clId="Web-{652A3254-1480-0EF0-65B3-7009926F298A}" dt="2024-05-10T05:46:24.370" v="346" actId="1076"/>
          <ac:picMkLst>
            <pc:docMk/>
            <pc:sldMk cId="100612168" sldId="300"/>
            <ac:picMk id="5" creationId="{20F94BFA-0AC7-EED6-4B91-A15292DA8E9F}"/>
          </ac:picMkLst>
        </pc:picChg>
      </pc:sldChg>
    </pc:docChg>
  </pc:docChgLst>
  <pc:docChgLst>
    <pc:chgData name="Cristian Maya Gallego" userId="S::cmayag@tcc.com.co::d6fe320c-1f8f-4a51-8d4b-2cb583107027" providerId="AD" clId="Web-{C3616C48-0309-DAB0-5228-E07990AAC0B8}"/>
    <pc:docChg chg="modSld">
      <pc:chgData name="Cristian Maya Gallego" userId="S::cmayag@tcc.com.co::d6fe320c-1f8f-4a51-8d4b-2cb583107027" providerId="AD" clId="Web-{C3616C48-0309-DAB0-5228-E07990AAC0B8}" dt="2024-05-10T05:53:22.012" v="15" actId="1076"/>
      <pc:docMkLst>
        <pc:docMk/>
      </pc:docMkLst>
      <pc:sldChg chg="addSp delSp modSp">
        <pc:chgData name="Cristian Maya Gallego" userId="S::cmayag@tcc.com.co::d6fe320c-1f8f-4a51-8d4b-2cb583107027" providerId="AD" clId="Web-{C3616C48-0309-DAB0-5228-E07990AAC0B8}" dt="2024-05-10T05:52:48.260" v="14" actId="1076"/>
        <pc:sldMkLst>
          <pc:docMk/>
          <pc:sldMk cId="2334361139" sldId="298"/>
        </pc:sldMkLst>
        <pc:spChg chg="mod">
          <ac:chgData name="Cristian Maya Gallego" userId="S::cmayag@tcc.com.co::d6fe320c-1f8f-4a51-8d4b-2cb583107027" providerId="AD" clId="Web-{C3616C48-0309-DAB0-5228-E07990AAC0B8}" dt="2024-05-10T05:52:44.260" v="13" actId="1076"/>
          <ac:spMkLst>
            <pc:docMk/>
            <pc:sldMk cId="2334361139" sldId="298"/>
            <ac:spMk id="5" creationId="{B46083A9-2FF5-3341-8AE7-2D25F0592A45}"/>
          </ac:spMkLst>
        </pc:spChg>
        <pc:grpChg chg="del">
          <ac:chgData name="Cristian Maya Gallego" userId="S::cmayag@tcc.com.co::d6fe320c-1f8f-4a51-8d4b-2cb583107027" providerId="AD" clId="Web-{C3616C48-0309-DAB0-5228-E07990AAC0B8}" dt="2024-05-10T05:52:33.071" v="10"/>
          <ac:grpSpMkLst>
            <pc:docMk/>
            <pc:sldMk cId="2334361139" sldId="298"/>
            <ac:grpSpMk id="14" creationId="{4CB836C2-2564-767D-3B09-21E55B123A2C}"/>
          </ac:grpSpMkLst>
        </pc:grpChg>
        <pc:grpChg chg="add mod">
          <ac:chgData name="Cristian Maya Gallego" userId="S::cmayag@tcc.com.co::d6fe320c-1f8f-4a51-8d4b-2cb583107027" providerId="AD" clId="Web-{C3616C48-0309-DAB0-5228-E07990AAC0B8}" dt="2024-05-10T05:52:48.260" v="14" actId="1076"/>
          <ac:grpSpMkLst>
            <pc:docMk/>
            <pc:sldMk cId="2334361139" sldId="298"/>
            <ac:grpSpMk id="15" creationId="{018E562D-0923-EA16-BE5F-E8080F951059}"/>
          </ac:grpSpMkLst>
        </pc:grpChg>
      </pc:sldChg>
      <pc:sldChg chg="addSp modSp">
        <pc:chgData name="Cristian Maya Gallego" userId="S::cmayag@tcc.com.co::d6fe320c-1f8f-4a51-8d4b-2cb583107027" providerId="AD" clId="Web-{C3616C48-0309-DAB0-5228-E07990AAC0B8}" dt="2024-05-10T05:53:22.012" v="15" actId="1076"/>
        <pc:sldMkLst>
          <pc:docMk/>
          <pc:sldMk cId="2440334491" sldId="299"/>
        </pc:sldMkLst>
        <pc:spChg chg="mod">
          <ac:chgData name="Cristian Maya Gallego" userId="S::cmayag@tcc.com.co::d6fe320c-1f8f-4a51-8d4b-2cb583107027" providerId="AD" clId="Web-{C3616C48-0309-DAB0-5228-E07990AAC0B8}" dt="2024-05-10T05:53:22.012" v="15" actId="1076"/>
          <ac:spMkLst>
            <pc:docMk/>
            <pc:sldMk cId="2440334491" sldId="299"/>
            <ac:spMk id="5" creationId="{B46083A9-2FF5-3341-8AE7-2D25F0592A45}"/>
          </ac:spMkLst>
        </pc:spChg>
        <pc:grpChg chg="add mod">
          <ac:chgData name="Cristian Maya Gallego" userId="S::cmayag@tcc.com.co::d6fe320c-1f8f-4a51-8d4b-2cb583107027" providerId="AD" clId="Web-{C3616C48-0309-DAB0-5228-E07990AAC0B8}" dt="2024-05-10T05:52:17.352" v="6" actId="1076"/>
          <ac:grpSpMkLst>
            <pc:docMk/>
            <pc:sldMk cId="2440334491" sldId="299"/>
            <ac:grpSpMk id="10" creationId="{CE1311E6-B9C7-B929-BC1D-FBDD4F31820B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4C68F90-0506-FC20-2CD6-B9F71CB00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6F20AB-17F6-A101-0500-8E6C0F2D5B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6BC21-943F-44A2-A5BE-B1B34C2D7C5E}" type="datetimeFigureOut">
              <a:rPr lang="es-CO" smtClean="0"/>
              <a:t>10/05/2024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07D2EF-C666-A786-04D9-96DC278B6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13F6E1-622E-4123-9E9E-C234AAE91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5F23C-5D6F-4766-8C08-F09128B1A4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642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D9F43-A600-4C99-AAE1-F1AAAACC4D33}" type="datetimeFigureOut">
              <a:rPr lang="es-CO" smtClean="0"/>
              <a:t>10/05/2024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0B3D0-371B-474C-8D73-3DC3D0845C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67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ósito superi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DF8DB-991A-1403-71B7-5FC0CC95C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5695" y="2510288"/>
            <a:ext cx="8676735" cy="1475028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24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AB02FEF6-2EE5-CEB5-F697-9A6F79ADCA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2173288"/>
            <a:ext cx="4830763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Título o frase destacada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9B66D2FE-DFF9-480F-36F2-6EBE69714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4877" y="2260061"/>
            <a:ext cx="3777651" cy="2208422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AA2437A-70C2-CC61-C06F-2AB65A883A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80337" y="1267904"/>
            <a:ext cx="3813175" cy="793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60628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06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56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68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8C21E-532C-C5D0-935E-3A164DCDF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632" y="2303254"/>
            <a:ext cx="8676735" cy="1475028"/>
          </a:xfrm>
        </p:spPr>
        <p:txBody>
          <a:bodyPr/>
          <a:lstStyle>
            <a:lvl1pPr algn="ctr">
              <a:defRPr sz="9600" b="1" i="1">
                <a:latin typeface="+mn-lt"/>
              </a:defRPr>
            </a:lvl1pPr>
          </a:lstStyle>
          <a:p>
            <a:r>
              <a:rPr lang="es-CO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4944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108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6B1656-A6B8-1215-3CA8-C6D22138F0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27392" y="2812961"/>
            <a:ext cx="6522049" cy="1482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dirty="0"/>
              <a:t>Título o frase destacada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0046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34D1805F-E672-E93D-389A-76E26650E1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8381" y="2687637"/>
            <a:ext cx="6522049" cy="1482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dirty="0"/>
              <a:t>Título o frase destacada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777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present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971952-EFAB-C2DE-8CAF-9899615480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728" y="2348795"/>
            <a:ext cx="3312543" cy="1080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Título</a:t>
            </a:r>
            <a:endParaRPr lang="es-CO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17E751F-8ABA-9C01-E829-11DCCE265A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20" y="3536096"/>
            <a:ext cx="3311525" cy="560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Subtítulo</a:t>
            </a:r>
            <a:endParaRPr lang="es-CO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C100D63-F13D-DBD5-44FC-CE5965976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546091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Responsable</a:t>
            </a:r>
            <a:endParaRPr lang="es-CO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EA428A5E-2FFA-5CDC-48A8-A9446198EC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49" y="5129812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Cargo</a:t>
            </a:r>
            <a:endParaRPr lang="es-CO" dirty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C27E94AC-C32C-40B0-7C4C-DBC0C392E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8" y="5713533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Área</a:t>
            </a:r>
            <a:endParaRPr lang="es-CO" dirty="0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EAB97E77-5710-A711-3995-F1BB443B4C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967" y="5837567"/>
            <a:ext cx="1772370" cy="368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Fecha | Ciudad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1475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B46886B-6E94-D3EF-4127-BE6F0835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621891"/>
            <a:ext cx="4562475" cy="1406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639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6C5DE3-A736-0700-2E9F-52B7D4BD7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2173288"/>
            <a:ext cx="4830763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Título o frase destacada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485029B-EE4E-1C0E-0C22-F8A6F7F1BB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4877" y="2260061"/>
            <a:ext cx="3777651" cy="2208422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</p:txBody>
      </p:sp>
    </p:spTree>
    <p:extLst>
      <p:ext uri="{BB962C8B-B14F-4D97-AF65-F5344CB8AC3E}">
        <p14:creationId xmlns:p14="http://schemas.microsoft.com/office/powerpoint/2010/main" val="76266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07A0AB-662E-5CE6-C553-30E0CEC12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055" y="1484312"/>
            <a:ext cx="5021024" cy="1944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Título o frase destacada</a:t>
            </a:r>
            <a:endParaRPr lang="es-CO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CDD9B4A-6379-9144-511A-DF20328FE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48923" y="1182389"/>
            <a:ext cx="5021023" cy="268287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B795C97-3882-2552-ECCB-7AE67E7549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3075" y="4140200"/>
            <a:ext cx="5046663" cy="14668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52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EC661E56-B999-C2E4-E72E-E5F04B740A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6579" y="255587"/>
            <a:ext cx="9488695" cy="155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Título o frase destacada</a:t>
            </a:r>
            <a:endParaRPr lang="es-CO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034D2FC1-1CB5-C8FA-8346-634CE7D24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3451" y="2262188"/>
            <a:ext cx="4668837" cy="3195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7" name="Marcador de posición de imagen 12">
            <a:extLst>
              <a:ext uri="{FF2B5EF4-FFF2-40B4-BE49-F238E27FC236}">
                <a16:creationId xmlns:a16="http://schemas.microsoft.com/office/drawing/2014/main" id="{BE5576E3-3FD6-538A-FA23-8963071B14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9638" y="2262188"/>
            <a:ext cx="3998911" cy="2909888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19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5285BEC-CF1F-6DD4-EAAC-1331BF57A3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5948" y="1993212"/>
            <a:ext cx="7236784" cy="715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E7384B-6622-E347-50DA-CA1556E9A3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113" y="2873375"/>
            <a:ext cx="7236784" cy="55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758291D-5984-6CF2-6394-6E8E0258F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6638" y="4148138"/>
            <a:ext cx="7236094" cy="2149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3A94BC5C-FFB6-E951-783F-BD636D1076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4588" y="2011663"/>
            <a:ext cx="3087687" cy="3604133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437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3C341BC-30E2-E8C5-4ECB-BC4B8D01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420" y="524715"/>
            <a:ext cx="10817225" cy="2903537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27B7C4F-7E8A-BD9D-0889-03DA54484F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5740" y="4296166"/>
            <a:ext cx="4391025" cy="750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A4B7A7D-AB4D-10A4-40CF-0E9563600A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4412" y="4144754"/>
            <a:ext cx="5045974" cy="18034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101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EC1D6-7676-648C-B901-756B04F7C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99631" cy="1958196"/>
          </a:xfrm>
        </p:spPr>
        <p:txBody>
          <a:bodyPr anchor="b"/>
          <a:lstStyle>
            <a:lvl1pPr>
              <a:defRPr sz="4400" b="1">
                <a:solidFill>
                  <a:srgbClr val="CC0000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Título o frase destacada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DAAC4-E5EB-DB75-7F0E-FE459DCBBF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5741" y="892535"/>
            <a:ext cx="4909718" cy="487362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D3994A-07E0-2C3D-F2F7-D0C6BE274A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2" y="2589212"/>
            <a:ext cx="3999631" cy="2741913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59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F2BA70-0022-9E16-10FC-5321A590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07" y="2527540"/>
            <a:ext cx="8676735" cy="1475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br>
              <a:rPr lang="es-CO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253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67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b="0" i="0" u="none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ccbpos-my.sharepoint.com/:b:/g/personal/cmayag_tcc_com_co/EUej7l5rbt5Kh1eSd_aPiy8BUW5cj_YJgsSnbTB0pGt0nA?e=YTEsx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0FE75E6-74D1-2BC0-C478-35E56E31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71" y="2732643"/>
            <a:ext cx="7702458" cy="1392714"/>
          </a:xfrm>
        </p:spPr>
        <p:txBody>
          <a:bodyPr>
            <a:noAutofit/>
          </a:bodyPr>
          <a:lstStyle/>
          <a:p>
            <a:pPr algn="ctr"/>
            <a:r>
              <a:rPr lang="es-MX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Conectamos los sueños de las personas y los negocios con el mejor servicio </a:t>
            </a:r>
            <a:r>
              <a:rPr lang="es-MX" sz="28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generar desarrollo sostenible y competitividad. </a:t>
            </a:r>
            <a:br>
              <a:rPr lang="es-CO" sz="48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6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144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227CE749-C26F-F19F-7CA0-D1C9D0C71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728" y="2348795"/>
            <a:ext cx="5224731" cy="1166469"/>
          </a:xfrm>
        </p:spPr>
        <p:txBody>
          <a:bodyPr lIns="91440" tIns="45720" rIns="91440" bIns="45720" anchor="t"/>
          <a:lstStyle/>
          <a:p>
            <a:r>
              <a:rPr lang="es-CO" dirty="0">
                <a:cs typeface="Calibri"/>
              </a:rPr>
              <a:t>SQL – FIXED ASSETS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06B1812-38F8-F2E9-ED52-1935F86CA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73" y="5193072"/>
            <a:ext cx="3311525" cy="348352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Cristian Maya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EF516E4-E91E-091F-58C5-215A4E21DC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272" y="5532378"/>
            <a:ext cx="3311525" cy="362729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Practicante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7CB05D-EBAB-A3CE-7D12-575158599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271" y="5886061"/>
            <a:ext cx="3311525" cy="348352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TI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AC9665F-9B27-8DAE-50E5-BA0FC618F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627" y="6067605"/>
            <a:ext cx="2318709" cy="353713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10-Mayo / Medellín</a:t>
            </a:r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165929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65A2A8-3372-F66D-27C7-A876CC808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5246" y="2621891"/>
            <a:ext cx="5827681" cy="1406525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220620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33A42-DD2E-DDC7-A1AB-7FA1D8C45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s-CO" dirty="0">
                <a:ea typeface="Calibri"/>
                <a:cs typeface="Calibri"/>
              </a:rPr>
              <a:t>Oracle - SQL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13F81B-3761-3FBC-09C6-583084E8D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5443" y="1756855"/>
            <a:ext cx="4323990" cy="3329854"/>
          </a:xfrm>
        </p:spPr>
        <p:txBody>
          <a:bodyPr lIns="91440" tIns="45720" rIns="91440" bIns="45720" anchor="t"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Integridad en los datos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sz="2800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Consultas complejas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sz="2800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Flexibilidad en la manipulación de los datos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A808580-194B-0D2A-517F-EF76D3320D04}"/>
              </a:ext>
            </a:extLst>
          </p:cNvPr>
          <p:cNvSpPr/>
          <p:nvPr/>
        </p:nvSpPr>
        <p:spPr>
          <a:xfrm>
            <a:off x="315314" y="407055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25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65A2A8-3372-F66D-27C7-A876CC808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9397" y="1011626"/>
            <a:ext cx="4332436" cy="1406525"/>
          </a:xfrm>
        </p:spPr>
        <p:txBody>
          <a:bodyPr lIns="91440" tIns="45720" rIns="91440" bIns="45720" anchor="t"/>
          <a:lstStyle/>
          <a:p>
            <a:pPr algn="ctr"/>
            <a:r>
              <a:rPr lang="es-CO" dirty="0">
                <a:ea typeface="Calibri"/>
                <a:cs typeface="Calibri"/>
              </a:rPr>
              <a:t>Propuesta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D661F4-8723-0D6E-7BBC-0BAD16745DA8}"/>
              </a:ext>
            </a:extLst>
          </p:cNvPr>
          <p:cNvSpPr txBox="1">
            <a:spLocks/>
          </p:cNvSpPr>
          <p:nvPr/>
        </p:nvSpPr>
        <p:spPr>
          <a:xfrm>
            <a:off x="3937239" y="3433256"/>
            <a:ext cx="4323990" cy="97196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dirty="0">
                <a:ea typeface="Calibri"/>
                <a:cs typeface="Calibri"/>
                <a:hlinkClick r:id="rId2"/>
              </a:rPr>
              <a:t>Asset_Management</a:t>
            </a:r>
            <a:endParaRPr lang="es-E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0F94BFA-0AC7-EED6-4B91-A15292DA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9918" y="5314389"/>
            <a:ext cx="1204899" cy="13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0371" y="2239992"/>
            <a:ext cx="4715411" cy="1511030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PROCEDIMIENTOS </a:t>
            </a:r>
            <a:endParaRPr lang="es-ES"/>
          </a:p>
          <a:p>
            <a:r>
              <a:rPr lang="es-CO" sz="4400" dirty="0">
                <a:ea typeface="Calibri"/>
                <a:cs typeface="Calibri"/>
              </a:rPr>
              <a:t>ALMACENADOS</a:t>
            </a:r>
            <a:endParaRPr lang="es-CO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137;p48">
            <a:extLst>
              <a:ext uri="{FF2B5EF4-FFF2-40B4-BE49-F238E27FC236}">
                <a16:creationId xmlns:a16="http://schemas.microsoft.com/office/drawing/2014/main" id="{25DCE3C7-BD65-D65F-A5A8-080539EC65D6}"/>
              </a:ext>
            </a:extLst>
          </p:cNvPr>
          <p:cNvGrpSpPr/>
          <p:nvPr/>
        </p:nvGrpSpPr>
        <p:grpSpPr>
          <a:xfrm>
            <a:off x="213704" y="2698414"/>
            <a:ext cx="606628" cy="574211"/>
            <a:chOff x="10914544" y="4407150"/>
            <a:chExt cx="720170" cy="681687"/>
          </a:xfrm>
        </p:grpSpPr>
        <p:sp>
          <p:nvSpPr>
            <p:cNvPr id="4" name="Google Shape;1138;p48">
              <a:extLst>
                <a:ext uri="{FF2B5EF4-FFF2-40B4-BE49-F238E27FC236}">
                  <a16:creationId xmlns:a16="http://schemas.microsoft.com/office/drawing/2014/main" id="{AA408F98-3EE5-A9B6-3F8E-BC14DF9688D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9;p48">
              <a:extLst>
                <a:ext uri="{FF2B5EF4-FFF2-40B4-BE49-F238E27FC236}">
                  <a16:creationId xmlns:a16="http://schemas.microsoft.com/office/drawing/2014/main" id="{03DD9A71-6F8A-083E-B92B-5B6467573AD4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40;p48">
              <a:extLst>
                <a:ext uri="{FF2B5EF4-FFF2-40B4-BE49-F238E27FC236}">
                  <a16:creationId xmlns:a16="http://schemas.microsoft.com/office/drawing/2014/main" id="{20C12F10-33F6-5D76-B47D-A554BC1097A8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41;p48">
              <a:extLst>
                <a:ext uri="{FF2B5EF4-FFF2-40B4-BE49-F238E27FC236}">
                  <a16:creationId xmlns:a16="http://schemas.microsoft.com/office/drawing/2014/main" id="{A8891BA8-A73F-6E49-AD4B-28A1B068F6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Marcador de posición de imagen 6" descr="Texto&#10;&#10;Descripción generada automáticamente">
            <a:extLst>
              <a:ext uri="{FF2B5EF4-FFF2-40B4-BE49-F238E27FC236}">
                <a16:creationId xmlns:a16="http://schemas.microsoft.com/office/drawing/2014/main" id="{32697AD7-0AEC-9033-17E3-EB3890AF99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604" t="-3333" r="-3604" b="-3125"/>
          <a:stretch/>
        </p:blipFill>
        <p:spPr>
          <a:xfrm>
            <a:off x="7673002" y="673819"/>
            <a:ext cx="3286826" cy="4645783"/>
          </a:xfrm>
        </p:spPr>
      </p:pic>
    </p:spTree>
    <p:extLst>
      <p:ext uri="{BB962C8B-B14F-4D97-AF65-F5344CB8AC3E}">
        <p14:creationId xmlns:p14="http://schemas.microsoft.com/office/powerpoint/2010/main" val="12000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4069" y="2613803"/>
            <a:ext cx="4715411" cy="648389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FUNCIONES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Marcador de posición de imagen 6" descr="Texto&#10;&#10;Descripción generada automáticamente">
            <a:extLst>
              <a:ext uri="{FF2B5EF4-FFF2-40B4-BE49-F238E27FC236}">
                <a16:creationId xmlns:a16="http://schemas.microsoft.com/office/drawing/2014/main" id="{9F048406-A75A-C963-D784-6637EC8560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366" t="-12575" r="6221" b="-5017"/>
          <a:stretch/>
        </p:blipFill>
        <p:spPr>
          <a:xfrm>
            <a:off x="5908165" y="1892672"/>
            <a:ext cx="5773371" cy="1866852"/>
          </a:xfrm>
        </p:spPr>
      </p:pic>
      <p:grpSp>
        <p:nvGrpSpPr>
          <p:cNvPr id="15" name="Google Shape;1137;p48">
            <a:extLst>
              <a:ext uri="{FF2B5EF4-FFF2-40B4-BE49-F238E27FC236}">
                <a16:creationId xmlns:a16="http://schemas.microsoft.com/office/drawing/2014/main" id="{018E562D-0923-EA16-BE5F-E8080F951059}"/>
              </a:ext>
            </a:extLst>
          </p:cNvPr>
          <p:cNvGrpSpPr/>
          <p:nvPr/>
        </p:nvGrpSpPr>
        <p:grpSpPr>
          <a:xfrm>
            <a:off x="271197" y="2727175"/>
            <a:ext cx="405344" cy="430439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859F7AE4-9253-08C8-0580-7FF58F5B46B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139;p48">
              <a:extLst>
                <a:ext uri="{FF2B5EF4-FFF2-40B4-BE49-F238E27FC236}">
                  <a16:creationId xmlns:a16="http://schemas.microsoft.com/office/drawing/2014/main" id="{A74FDE97-6676-337A-1DE8-40EAC793093A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40;p48">
              <a:extLst>
                <a:ext uri="{FF2B5EF4-FFF2-40B4-BE49-F238E27FC236}">
                  <a16:creationId xmlns:a16="http://schemas.microsoft.com/office/drawing/2014/main" id="{68DB1646-9988-1CBD-CC94-2B24F36F4470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75F7A103-FFAC-8F55-8FB8-3A63DBE6291E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36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2220" y="2498784"/>
            <a:ext cx="2932619" cy="648389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VISTAS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137;p48">
            <a:extLst>
              <a:ext uri="{FF2B5EF4-FFF2-40B4-BE49-F238E27FC236}">
                <a16:creationId xmlns:a16="http://schemas.microsoft.com/office/drawing/2014/main" id="{CE1311E6-B9C7-B929-BC1D-FBDD4F31820B}"/>
              </a:ext>
            </a:extLst>
          </p:cNvPr>
          <p:cNvGrpSpPr/>
          <p:nvPr/>
        </p:nvGrpSpPr>
        <p:grpSpPr>
          <a:xfrm>
            <a:off x="271212" y="2612149"/>
            <a:ext cx="405345" cy="430438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59CE77DF-6ADF-A535-D488-BC717C951514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9;p48">
              <a:extLst>
                <a:ext uri="{FF2B5EF4-FFF2-40B4-BE49-F238E27FC236}">
                  <a16:creationId xmlns:a16="http://schemas.microsoft.com/office/drawing/2014/main" id="{FAEAF7DB-33EA-235C-75A9-151B4253A7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40;p48">
              <a:extLst>
                <a:ext uri="{FF2B5EF4-FFF2-40B4-BE49-F238E27FC236}">
                  <a16:creationId xmlns:a16="http://schemas.microsoft.com/office/drawing/2014/main" id="{C9F3B6F1-1A40-CB54-0DD3-3EC5C10B46B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267A60C3-8B0F-48C4-71D5-DF94550A71C3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Marcador de posición de imagen 11" descr="Texto&#10;&#10;Descripción generada automáticamente">
            <a:extLst>
              <a:ext uri="{FF2B5EF4-FFF2-40B4-BE49-F238E27FC236}">
                <a16:creationId xmlns:a16="http://schemas.microsoft.com/office/drawing/2014/main" id="{1A5A6424-4234-E4E9-B04C-5455F0713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403" t="-10385" r="-1210" b="-6586"/>
          <a:stretch/>
        </p:blipFill>
        <p:spPr>
          <a:xfrm>
            <a:off x="6877754" y="1572900"/>
            <a:ext cx="4343447" cy="2482744"/>
          </a:xfrm>
        </p:spPr>
      </p:pic>
    </p:spTree>
    <p:extLst>
      <p:ext uri="{BB962C8B-B14F-4D97-AF65-F5344CB8AC3E}">
        <p14:creationId xmlns:p14="http://schemas.microsoft.com/office/powerpoint/2010/main" val="244033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6846-7AAE-DCDB-F3C1-ECBD053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ea typeface="Calibri"/>
                <a:cs typeface="Calibri"/>
              </a:rPr>
              <a:t>¡Gracias!</a:t>
            </a:r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9A2E37CF-E7A3-E439-D538-EF4A3BB9E1AB}"/>
              </a:ext>
            </a:extLst>
          </p:cNvPr>
          <p:cNvSpPr/>
          <p:nvPr/>
        </p:nvSpPr>
        <p:spPr>
          <a:xfrm>
            <a:off x="315314" y="407055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27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0f0505-399b-4057-95ef-69a121952053">
      <Terms xmlns="http://schemas.microsoft.com/office/infopath/2007/PartnerControls"/>
    </lcf76f155ced4ddcb4097134ff3c332f>
    <PublishingExpirationDate xmlns="http://schemas.microsoft.com/sharepoint/v3" xsi:nil="true"/>
    <PublishingStartDate xmlns="http://schemas.microsoft.com/sharepoint/v3" xsi:nil="true"/>
    <TaxCatchAll xmlns="60a8ab17-018f-4698-b34c-1912b1bd3b9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2198F9EFB22947887C7F352F17A88F" ma:contentTypeVersion="17" ma:contentTypeDescription="Crear nuevo documento." ma:contentTypeScope="" ma:versionID="17b8736885f2c2ab8f2c787dc2b34913">
  <xsd:schema xmlns:xsd="http://www.w3.org/2001/XMLSchema" xmlns:xs="http://www.w3.org/2001/XMLSchema" xmlns:p="http://schemas.microsoft.com/office/2006/metadata/properties" xmlns:ns1="http://schemas.microsoft.com/sharepoint/v3" xmlns:ns2="60a8ab17-018f-4698-b34c-1912b1bd3b9c" xmlns:ns3="280f0505-399b-4057-95ef-69a121952053" targetNamespace="http://schemas.microsoft.com/office/2006/metadata/properties" ma:root="true" ma:fieldsID="5e274d31a1ccc74c4fd57ecb1307f4f5" ns1:_="" ns2:_="" ns3:_="">
    <xsd:import namespace="http://schemas.microsoft.com/sharepoint/v3"/>
    <xsd:import namespace="60a8ab17-018f-4698-b34c-1912b1bd3b9c"/>
    <xsd:import namespace="280f0505-399b-4057-95ef-69a12195205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Fecha de inicio programada es una columna del sitio que crea la característica Publicación. Se usa para especificar la fecha y la hora a la que esta página se presentará por primera vez a los visitantes del sitio.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Fecha de finalización programada es una columna del sitio que crea la característica Publicación. Se usa para especificar la fecha y la hora a la que esta página dejará de presentarse a los visitantes del sitio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a8ab17-018f-4698-b34c-1912b1bd3b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5cf1c6-ba0f-4e73-9be5-927c7834585a}" ma:internalName="TaxCatchAll" ma:showField="CatchAllData" ma:web="60a8ab17-018f-4698-b34c-1912b1bd3b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f0505-399b-4057-95ef-69a1219520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26fb534e-d6b4-442e-a6b5-368e1faef8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C3BEB8-ABF2-4215-8A8C-6A7698DC35CC}">
  <ds:schemaRefs>
    <ds:schemaRef ds:uri="http://schemas.microsoft.com/office/2006/metadata/properties"/>
    <ds:schemaRef ds:uri="http://schemas.microsoft.com/office/infopath/2007/PartnerControls"/>
    <ds:schemaRef ds:uri="280f0505-399b-4057-95ef-69a121952053"/>
    <ds:schemaRef ds:uri="http://schemas.microsoft.com/sharepoint/v3"/>
    <ds:schemaRef ds:uri="60a8ab17-018f-4698-b34c-1912b1bd3b9c"/>
  </ds:schemaRefs>
</ds:datastoreItem>
</file>

<file path=customXml/itemProps2.xml><?xml version="1.0" encoding="utf-8"?>
<ds:datastoreItem xmlns:ds="http://schemas.openxmlformats.org/officeDocument/2006/customXml" ds:itemID="{09811022-A084-4FAC-B28E-A4E2A96A92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6DDFC6-931A-46DA-9C9B-B02FE46E8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a8ab17-018f-4698-b34c-1912b1bd3b9c"/>
    <ds:schemaRef ds:uri="280f0505-399b-4057-95ef-69a1219520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54</Words>
  <Application>Microsoft Office PowerPoint</Application>
  <PresentationFormat>Panorámica</PresentationFormat>
  <Paragraphs>5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Conectamos los sueños de las personas y los negocios con el mejor servicio para generar desarrollo sostenible y competitividad.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Patricia Carmona Cadavid</dc:creator>
  <cp:lastModifiedBy>Diana Patricia Carmona Cadavid</cp:lastModifiedBy>
  <cp:revision>188</cp:revision>
  <dcterms:created xsi:type="dcterms:W3CDTF">2024-01-12T14:27:10Z</dcterms:created>
  <dcterms:modified xsi:type="dcterms:W3CDTF">2024-05-10T12:47:23Z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0x010100162198F9EFB22947887C7F352F17A88F</vt:lpwstr>
  </property>
</Properties>
</file>